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51515"/>
    <a:srgbClr val="99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06F06C-65AF-C24B-FAEA-4CC628BFBE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A1EE05C-E197-6219-EDF7-3A989C6504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455AB2-ED0A-78EB-8400-0A18578C4F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CB8E3-3488-4FEE-BEC0-4779C9045854}" type="datetimeFigureOut">
              <a:rPr lang="en-GB" smtClean="0"/>
              <a:t>26/10/2025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C19656-A137-29F9-1548-0320194EEE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8D0CA3-2FFD-FBC0-F6C2-97D51BBDE9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54DC4-DC2F-4289-81E5-260BF9D525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1171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7794AF-340C-A8E5-7C73-83753AA8BB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59D0201-84EC-BA5B-FF55-6A7BFEA43F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0AD965-B800-3568-A6FF-4AEF223C8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CB8E3-3488-4FEE-BEC0-4779C9045854}" type="datetimeFigureOut">
              <a:rPr lang="en-GB" smtClean="0"/>
              <a:t>26/10/2025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E5DC6F-569C-0847-843C-17BF3D388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9B1A05-37CB-EC74-B410-989C81EFCF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54DC4-DC2F-4289-81E5-260BF9D525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1970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9021EBD-E42B-0F9B-A26D-C7B4ED2728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68E85F-C0D9-6151-1BB8-0D611FB0C9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82484B-1527-CC18-44E2-F25C7EC6C0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CB8E3-3488-4FEE-BEC0-4779C9045854}" type="datetimeFigureOut">
              <a:rPr lang="en-GB" smtClean="0"/>
              <a:t>26/10/2025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9D752F-FD34-46CD-04B5-DA2B104CC8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418C31-A6B6-94F7-FCC1-931593233B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54DC4-DC2F-4289-81E5-260BF9D525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05521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990F7E-26CF-F772-4B6F-4964567D63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F06D77-ECFF-9C69-D28D-3303EC8940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0F0D1D-6245-D043-C152-39B896E04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CB8E3-3488-4FEE-BEC0-4779C9045854}" type="datetimeFigureOut">
              <a:rPr lang="en-GB" smtClean="0"/>
              <a:t>26/10/2025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D90A01-D789-19B2-5067-48779B9C9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5E2970-0474-0B39-4F44-154E4845F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54DC4-DC2F-4289-81E5-260BF9D525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475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7EEBEF-82CF-3EEA-7697-D122727CF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BEC41F-A39D-3C63-BFB5-C51AB51640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EA1F66-D406-A1D4-D3F5-4F84614194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CB8E3-3488-4FEE-BEC0-4779C9045854}" type="datetimeFigureOut">
              <a:rPr lang="en-GB" smtClean="0"/>
              <a:t>26/10/2025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6EB8B0-7CC7-D410-C44D-D06512B607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6525C0-DF76-BF83-6188-5BC9CCFAE3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54DC4-DC2F-4289-81E5-260BF9D525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2629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BD457B-F90C-9879-173D-77550926B9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4FDC7E-2E11-12BA-C923-CA7E0B5556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23294D-BCAD-7616-D188-BBFEDEEDC8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381A6E-B4B3-449D-CA2F-93458B72D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CB8E3-3488-4FEE-BEC0-4779C9045854}" type="datetimeFigureOut">
              <a:rPr lang="en-GB" smtClean="0"/>
              <a:t>26/10/2025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B320E4-AB0C-5BAD-F7A0-4FA5BB61D6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61ACA9-9204-F28D-0622-8A16B660F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54DC4-DC2F-4289-81E5-260BF9D525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13907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C5D866-D8E7-DACE-8299-154AAE774E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1B12BF-7F90-557F-8009-A63A1F5F19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4F2E6A-075F-3650-645A-DDAE5A04BF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97A4400-C2B9-EEA0-ED15-9BD931285AC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C8F2591-453A-6D75-340C-9AF3EDA825B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FE7F1D0-B960-7D97-D523-0403D39E3B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CB8E3-3488-4FEE-BEC0-4779C9045854}" type="datetimeFigureOut">
              <a:rPr lang="en-GB" smtClean="0"/>
              <a:t>26/10/2025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3633E2E-90F2-EDA7-0C9D-E9EB75A2A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CA9B454-9CEB-09E3-83E5-B1D9754B0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54DC4-DC2F-4289-81E5-260BF9D525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0493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3C5C54-64E4-1B29-A256-89BF7AB4FC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1190AA7-C18B-1AE0-42A7-75A3A079CB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CB8E3-3488-4FEE-BEC0-4779C9045854}" type="datetimeFigureOut">
              <a:rPr lang="en-GB" smtClean="0"/>
              <a:t>26/10/2025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C7DDA01-494F-376F-63B9-088B7C74CD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1B01C8B-8DBB-08BA-4E16-6D59166948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54DC4-DC2F-4289-81E5-260BF9D525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3328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9BB95B5-F418-E61A-F5F7-37E6ECC94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CB8E3-3488-4FEE-BEC0-4779C9045854}" type="datetimeFigureOut">
              <a:rPr lang="en-GB" smtClean="0"/>
              <a:t>26/10/2025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CDDE056-5274-8EEB-8E55-8EAF466F94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42FD08-3D2E-65E7-ACE7-BCFD21C258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54DC4-DC2F-4289-81E5-260BF9D525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4371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FDEF99-231E-A553-626A-C70CEE70A2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A1238B-DB44-CEB5-CFB1-3D96E854C7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AD3172-BD9D-54F7-C8EF-C8CAE5992F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5E39C0-89D1-E8B5-32D8-D9C8CEC13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CB8E3-3488-4FEE-BEC0-4779C9045854}" type="datetimeFigureOut">
              <a:rPr lang="en-GB" smtClean="0"/>
              <a:t>26/10/2025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6A9B63-FBC4-85FF-391D-793CAF77D0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A3E6A8-2050-7950-C7BF-009A73F2B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54DC4-DC2F-4289-81E5-260BF9D525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800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429E37-5DDF-603D-F9E9-E2E16AF15E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FCBB7D1-4F1E-3DED-B7CE-DC8119C618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519315-59D0-792D-18A0-3AE92DDB89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751B02-545E-3E8C-38C5-58C2A47CB2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CB8E3-3488-4FEE-BEC0-4779C9045854}" type="datetimeFigureOut">
              <a:rPr lang="en-GB" smtClean="0"/>
              <a:t>26/10/2025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D106D6-872F-26F0-9235-E75FE57610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743091-5F94-C6BB-662A-23A22A260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54DC4-DC2F-4289-81E5-260BF9D525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1916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4B13F4F-3734-0AD2-A546-5B538C3C41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64E7D5-06AA-2062-E90F-48653B3724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8F57CC-2BB9-4B37-073C-B722F3460F1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D6CB8E3-3488-4FEE-BEC0-4779C9045854}" type="datetimeFigureOut">
              <a:rPr lang="en-GB" smtClean="0"/>
              <a:t>26/10/2025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7B5479-F356-CC4F-FDD0-5B3C507CEF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1026BA-7778-1CB4-FC58-40378FE2D1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9D54DC4-DC2F-4289-81E5-260BF9D525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2365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D119D05-243F-1F90-D13D-C967C783C310}"/>
              </a:ext>
            </a:extLst>
          </p:cNvPr>
          <p:cNvSpPr txBox="1"/>
          <p:nvPr/>
        </p:nvSpPr>
        <p:spPr>
          <a:xfrm>
            <a:off x="127819" y="153472"/>
            <a:ext cx="6449961" cy="40011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  <a:latin typeface="Gill Sans MT" panose="020B0502020104020203" pitchFamily="34" charset="0"/>
              </a:rPr>
              <a:t>Year 4 Geography</a:t>
            </a:r>
            <a:endParaRPr lang="en-GB" sz="2000" b="1" dirty="0">
              <a:solidFill>
                <a:schemeClr val="bg1"/>
              </a:solidFill>
              <a:latin typeface="Gill Sans MT" panose="020B0502020104020203" pitchFamily="34" charset="0"/>
            </a:endParaRPr>
          </a:p>
        </p:txBody>
      </p:sp>
      <p:sp>
        <p:nvSpPr>
          <p:cNvPr id="7" name="Arrow: Down 6">
            <a:extLst>
              <a:ext uri="{FF2B5EF4-FFF2-40B4-BE49-F238E27FC236}">
                <a16:creationId xmlns:a16="http://schemas.microsoft.com/office/drawing/2014/main" id="{07D89DB3-9FAE-7695-6AEC-1A6C8AD46791}"/>
              </a:ext>
            </a:extLst>
          </p:cNvPr>
          <p:cNvSpPr/>
          <p:nvPr/>
        </p:nvSpPr>
        <p:spPr>
          <a:xfrm>
            <a:off x="3210231" y="553582"/>
            <a:ext cx="285136" cy="845574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702A962-E8AB-C21C-9B29-7789635CD3E3}"/>
              </a:ext>
            </a:extLst>
          </p:cNvPr>
          <p:cNvSpPr txBox="1"/>
          <p:nvPr/>
        </p:nvSpPr>
        <p:spPr>
          <a:xfrm>
            <a:off x="127819" y="1399156"/>
            <a:ext cx="6449961" cy="707886"/>
          </a:xfrm>
          <a:prstGeom prst="rect">
            <a:avLst/>
          </a:prstGeom>
          <a:solidFill>
            <a:schemeClr val="accent6">
              <a:lumMod val="75000"/>
            </a:scheme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  <a:latin typeface="Gill Sans MT" panose="020B0502020104020203" pitchFamily="34" charset="0"/>
              </a:rPr>
              <a:t>Why are so many volcanoes near communities? (A study of Indonesia)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5006528-773F-6CFF-5251-8309515EA5F1}"/>
              </a:ext>
            </a:extLst>
          </p:cNvPr>
          <p:cNvSpPr txBox="1"/>
          <p:nvPr/>
        </p:nvSpPr>
        <p:spPr>
          <a:xfrm>
            <a:off x="127818" y="2252591"/>
            <a:ext cx="6449961" cy="120032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accent1"/>
                </a:solidFill>
                <a:latin typeface="Gill Sans MT" panose="020B0502020104020203" pitchFamily="34" charset="0"/>
              </a:rPr>
              <a:t>Outcome:</a:t>
            </a:r>
          </a:p>
          <a:p>
            <a:pPr algn="ctr"/>
            <a:r>
              <a:rPr lang="en-US" dirty="0">
                <a:solidFill>
                  <a:schemeClr val="accent1"/>
                </a:solidFill>
                <a:latin typeface="Gill Sans MT" panose="020B0502020104020203" pitchFamily="34" charset="0"/>
              </a:rPr>
              <a:t>By the end of our learning journey, pupils will create an infographic page explaining why communities live near volcanoes in Indonesia, including geographical, environmental, and human reasons.</a:t>
            </a:r>
            <a:endParaRPr lang="en-GB" dirty="0">
              <a:solidFill>
                <a:schemeClr val="accent1"/>
              </a:solidFill>
              <a:latin typeface="Gill Sans MT" panose="020B0502020104020203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4F5F701-C534-08AA-2EA5-063A94661E6E}"/>
              </a:ext>
            </a:extLst>
          </p:cNvPr>
          <p:cNvSpPr txBox="1"/>
          <p:nvPr/>
        </p:nvSpPr>
        <p:spPr>
          <a:xfrm>
            <a:off x="127817" y="3636774"/>
            <a:ext cx="6449961" cy="280076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Gill Sans MT" panose="020B0502020104020203" pitchFamily="34" charset="0"/>
              </a:rPr>
              <a:t>Knowledge: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Gill Sans MT" panose="020B0502020104020203" pitchFamily="34" charset="0"/>
              </a:rPr>
              <a:t>What risk factors are </a:t>
            </a:r>
            <a:r>
              <a:rPr lang="en-US" sz="1600" dirty="0" err="1">
                <a:latin typeface="Gill Sans MT" panose="020B0502020104020203" pitchFamily="34" charset="0"/>
              </a:rPr>
              <a:t>e.g</a:t>
            </a:r>
            <a:r>
              <a:rPr lang="en-US" sz="1600" dirty="0">
                <a:latin typeface="Gill Sans MT" panose="020B0502020104020203" pitchFamily="34" charset="0"/>
              </a:rPr>
              <a:t> threat to life, changing landscapes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Gill Sans MT" panose="020B0502020104020203" pitchFamily="34" charset="0"/>
              </a:rPr>
              <a:t>What the risk factors of this region are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Gill Sans MT" panose="020B0502020104020203" pitchFamily="34" charset="0"/>
              </a:rPr>
              <a:t>What action has been taken to limit risk </a:t>
            </a:r>
            <a:r>
              <a:rPr lang="en-US" sz="1600" dirty="0" err="1">
                <a:latin typeface="Gill Sans MT" panose="020B0502020104020203" pitchFamily="34" charset="0"/>
              </a:rPr>
              <a:t>e.g</a:t>
            </a:r>
            <a:r>
              <a:rPr lang="en-US" sz="1600" dirty="0">
                <a:latin typeface="Gill Sans MT" panose="020B0502020104020203" pitchFamily="34" charset="0"/>
              </a:rPr>
              <a:t> materials for house building, fire breaks, flood </a:t>
            </a:r>
            <a:r>
              <a:rPr lang="en-US" sz="1600" dirty="0" err="1">
                <a:latin typeface="Gill Sans MT" panose="020B0502020104020203" pitchFamily="34" charset="0"/>
              </a:rPr>
              <a:t>defences</a:t>
            </a:r>
            <a:endParaRPr lang="en-US" sz="1600" dirty="0">
              <a:latin typeface="Gill Sans MT" panose="020B05020201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Gill Sans MT" panose="020B0502020104020203" pitchFamily="34" charset="0"/>
              </a:rPr>
              <a:t>What future implications for this region might be</a:t>
            </a:r>
          </a:p>
          <a:p>
            <a:r>
              <a:rPr lang="en-US" sz="1600" b="1" dirty="0">
                <a:latin typeface="Gill Sans MT" panose="020B0502020104020203" pitchFamily="34" charset="0"/>
              </a:rPr>
              <a:t>Skills: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Gill Sans MT" panose="020B0502020104020203" pitchFamily="34" charset="0"/>
              </a:rPr>
              <a:t>Evaluate different ways of presenting my work and consider the advantages and disadvantages of these prior to making a final choice.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Gill Sans MT" panose="020B0502020104020203" pitchFamily="34" charset="0"/>
              </a:rPr>
              <a:t>Use a topographical map of Europe to identify features of countries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Gill Sans MT" panose="020B0502020104020203" pitchFamily="34" charset="0"/>
              </a:rPr>
              <a:t>Ask questions about how physical features were formed or changed 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55099CA1-7666-E01C-E6A1-9AFB2144CE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01306" y="6005151"/>
            <a:ext cx="902970" cy="58928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E868C56E-2B13-8CFF-D456-B27FDD0418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46067" y="4715406"/>
            <a:ext cx="958209" cy="1028597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FFFE02F3-CE69-6BBE-0448-F4AEA9F022B2}"/>
              </a:ext>
            </a:extLst>
          </p:cNvPr>
          <p:cNvSpPr txBox="1"/>
          <p:nvPr/>
        </p:nvSpPr>
        <p:spPr>
          <a:xfrm>
            <a:off x="6851142" y="153472"/>
            <a:ext cx="5213040" cy="40011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  <a:latin typeface="Gill Sans MT" panose="020B0502020104020203" pitchFamily="34" charset="0"/>
              </a:rPr>
              <a:t>Vocabulary</a:t>
            </a:r>
            <a:endParaRPr lang="en-GB" sz="2000" b="1" dirty="0">
              <a:solidFill>
                <a:schemeClr val="bg1"/>
              </a:solidFill>
              <a:latin typeface="Gill Sans MT" panose="020B0502020104020203" pitchFamily="34" charset="0"/>
            </a:endParaRPr>
          </a:p>
        </p:txBody>
      </p:sp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55E8A7E3-5C3C-6C05-5274-3DEF7CBB28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6754256"/>
              </p:ext>
            </p:extLst>
          </p:nvPr>
        </p:nvGraphicFramePr>
        <p:xfrm>
          <a:off x="6763305" y="615064"/>
          <a:ext cx="5388714" cy="36576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046398">
                  <a:extLst>
                    <a:ext uri="{9D8B030D-6E8A-4147-A177-3AD203B41FA5}">
                      <a16:colId xmlns:a16="http://schemas.microsoft.com/office/drawing/2014/main" val="566958199"/>
                    </a:ext>
                  </a:extLst>
                </a:gridCol>
                <a:gridCol w="3342316">
                  <a:extLst>
                    <a:ext uri="{9D8B030D-6E8A-4147-A177-3AD203B41FA5}">
                      <a16:colId xmlns:a16="http://schemas.microsoft.com/office/drawing/2014/main" val="1527372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400" b="1" dirty="0"/>
                        <a:t>Volcano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A mountain that forms when magma (hot, melted rock) from inside the Earth rises to the surface and erupts as lava, ash, and gases.</a:t>
                      </a:r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23828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/>
                        <a:t>Resilience</a:t>
                      </a:r>
                      <a:endParaRPr lang="en-GB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The ability of people or communities to recover and rebuild after a natural disaster</a:t>
                      </a:r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31736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/>
                        <a:t>Tectonic Plates</a:t>
                      </a:r>
                      <a:endParaRPr lang="en-GB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Huge pieces of the Earth’s crust that fit together like a jigsaw and slowly move. When they move or collide, they can cause earthquakes and volcanoes.</a:t>
                      </a:r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78447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/>
                        <a:t>Eruption</a:t>
                      </a:r>
                      <a:endParaRPr lang="en-GB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When lava, ash, and gases burst out from a volcano.</a:t>
                      </a:r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14029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/>
                        <a:t>Fertile Soil</a:t>
                      </a:r>
                      <a:endParaRPr lang="en-GB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Soil that is rich in minerals and nutrients, making it excellent for growing crops.</a:t>
                      </a:r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727665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2F970F67-7BDD-E3A1-65F4-4D3A6944E9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98428" y="4296905"/>
            <a:ext cx="2551818" cy="2435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8004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258</Words>
  <Application>Microsoft Office PowerPoint</Application>
  <PresentationFormat>Widescreen</PresentationFormat>
  <Paragraphs>24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Gill Sans MT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Hannah Gorman</dc:creator>
  <cp:lastModifiedBy>Hannah Gorman</cp:lastModifiedBy>
  <cp:revision>4</cp:revision>
  <dcterms:created xsi:type="dcterms:W3CDTF">2025-09-03T16:31:10Z</dcterms:created>
  <dcterms:modified xsi:type="dcterms:W3CDTF">2025-10-26T21:41:01Z</dcterms:modified>
</cp:coreProperties>
</file>